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64" r:id="rId4"/>
    <p:sldId id="259" r:id="rId5"/>
    <p:sldId id="260" r:id="rId6"/>
    <p:sldId id="265" r:id="rId7"/>
    <p:sldId id="268" r:id="rId8"/>
    <p:sldId id="266" r:id="rId9"/>
    <p:sldId id="261" r:id="rId10"/>
    <p:sldId id="262" r:id="rId11"/>
    <p:sldId id="267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172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D6B0D26-7054-4102-8205-F2FC5BBC5FE2}" type="datetimeFigureOut">
              <a:rPr lang="en-GB" smtClean="0"/>
              <a:t>30/09/2020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59665BF-0B67-49A9-A4E2-56ACD0AA5C8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57400"/>
            <a:ext cx="8801637" cy="2133600"/>
          </a:xfrm>
        </p:spPr>
        <p:txBody>
          <a:bodyPr/>
          <a:lstStyle/>
          <a:p>
            <a:pPr algn="ctr"/>
            <a:r>
              <a:rPr lang="en-GB" dirty="0"/>
              <a:t>Qualitative and Quantitative design.</a:t>
            </a:r>
            <a:br>
              <a:rPr lang="en-GB" dirty="0"/>
            </a:br>
            <a:r>
              <a:rPr lang="en-GB" dirty="0"/>
              <a:t>(Institution)</a:t>
            </a:r>
            <a:br>
              <a:rPr lang="en-GB" dirty="0"/>
            </a:br>
            <a:r>
              <a:rPr lang="en-GB" dirty="0"/>
              <a:t>(Name) </a:t>
            </a:r>
          </a:p>
        </p:txBody>
      </p:sp>
    </p:spTree>
    <p:extLst>
      <p:ext uri="{BB962C8B-B14F-4D97-AF65-F5344CB8AC3E}">
        <p14:creationId xmlns:p14="http://schemas.microsoft.com/office/powerpoint/2010/main" val="3492570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GB" sz="2000" dirty="0"/>
              <a:t>Qualitative research is mainly based on data collection and analysis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 its presented using tables and graphs,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 it has been used when testing and confirming assumptions and theories ( </a:t>
            </a:r>
            <a:r>
              <a:rPr lang="en-GB" sz="2000" dirty="0" err="1"/>
              <a:t>Leavy</a:t>
            </a:r>
            <a:r>
              <a:rPr lang="en-GB" sz="2000" dirty="0"/>
              <a:t>. P, 2017). 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Quantitative research finds more about predetermined hypotheses 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 its  based on scientific measures in finding out about concepts and experiences. </a:t>
            </a:r>
          </a:p>
        </p:txBody>
      </p:sp>
    </p:spTree>
    <p:extLst>
      <p:ext uri="{BB962C8B-B14F-4D97-AF65-F5344CB8AC3E}">
        <p14:creationId xmlns:p14="http://schemas.microsoft.com/office/powerpoint/2010/main" val="2088243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Common qualitative and quantitative methods.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2000" dirty="0"/>
              <a:t>Quantitative design includes observation, surveys and experiments.</a:t>
            </a:r>
          </a:p>
          <a:p>
            <a:pPr>
              <a:lnSpc>
                <a:spcPct val="200000"/>
              </a:lnSpc>
            </a:pPr>
            <a:r>
              <a:rPr lang="en-GB" sz="2000" dirty="0"/>
              <a:t>Qualitative design includes literature review , interviews  involving open ended questions.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622981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Differences between qualitative and quantitative design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91229356"/>
              </p:ext>
            </p:extLst>
          </p:nvPr>
        </p:nvGraphicFramePr>
        <p:xfrm>
          <a:off x="457200" y="1600200"/>
          <a:ext cx="7467600" cy="49377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lang="en-GB" sz="3200" dirty="0"/>
                        <a:t>Qualitative </a:t>
                      </a:r>
                    </a:p>
                  </a:txBody>
                  <a:tcPr marL="82973" marR="82973"/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Quantitative </a:t>
                      </a:r>
                    </a:p>
                  </a:txBody>
                  <a:tcPr marL="82973" marR="8297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905">
                <a:tc>
                  <a:txBody>
                    <a:bodyPr/>
                    <a:lstStyle/>
                    <a:p>
                      <a:r>
                        <a:rPr lang="en-GB" sz="3200" dirty="0"/>
                        <a:t>Minimal respondents are required</a:t>
                      </a:r>
                    </a:p>
                  </a:txBody>
                  <a:tcPr marL="82973" marR="82973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A large sample of respondents</a:t>
                      </a:r>
                      <a:r>
                        <a:rPr lang="en-GB" sz="3200" baseline="0" dirty="0"/>
                        <a:t> is required.</a:t>
                      </a:r>
                      <a:endParaRPr lang="en-GB" sz="3200" dirty="0"/>
                    </a:p>
                  </a:txBody>
                  <a:tcPr marL="82973" marR="82973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352">
                <a:tc>
                  <a:txBody>
                    <a:bodyPr/>
                    <a:lstStyle/>
                    <a:p>
                      <a:r>
                        <a:rPr lang="en-GB" sz="3200" dirty="0"/>
                        <a:t>Use of open</a:t>
                      </a:r>
                      <a:r>
                        <a:rPr lang="en-GB" sz="3200" baseline="0" dirty="0"/>
                        <a:t> ended questions </a:t>
                      </a:r>
                      <a:endParaRPr lang="en-GB" sz="3200" dirty="0"/>
                    </a:p>
                  </a:txBody>
                  <a:tcPr marL="82973" marR="8297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It uses close ended questions</a:t>
                      </a:r>
                    </a:p>
                  </a:txBody>
                  <a:tcPr marL="82973" marR="8297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352">
                <a:tc>
                  <a:txBody>
                    <a:bodyPr/>
                    <a:lstStyle/>
                    <a:p>
                      <a:r>
                        <a:rPr lang="en-GB" sz="3200" dirty="0"/>
                        <a:t>Its usually  analysed by categorisation</a:t>
                      </a:r>
                    </a:p>
                  </a:txBody>
                  <a:tcPr marL="82973" marR="8297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/>
                        <a:t>Analysed by use of statistical analysis </a:t>
                      </a:r>
                    </a:p>
                  </a:txBody>
                  <a:tcPr marL="82973" marR="82973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071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Differences in data 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In quantitative design data is collected through surveys, experiments and observation.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In qualitative design data is collected through interviews , focus group discussions and literature review 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92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and cases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Limited data is used to explain many cases in qualitative analysis.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Quantitative analysis requires a large sample of data to explain limited cases.</a:t>
            </a:r>
          </a:p>
        </p:txBody>
      </p:sp>
    </p:spTree>
    <p:extLst>
      <p:ext uri="{BB962C8B-B14F-4D97-AF65-F5344CB8AC3E}">
        <p14:creationId xmlns:p14="http://schemas.microsoft.com/office/powerpoint/2010/main" val="1798731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                 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Qualitative design focuses on information from real conversation.</a:t>
            </a:r>
          </a:p>
          <a:p>
            <a:r>
              <a:rPr lang="en-GB" dirty="0"/>
              <a:t>It ensures that those involved  understand their surrounding to derive important information.</a:t>
            </a:r>
          </a:p>
          <a:p>
            <a:r>
              <a:rPr lang="en-GB" dirty="0"/>
              <a:t>The surrounding should influence there future behaviour .</a:t>
            </a:r>
          </a:p>
          <a:p>
            <a:r>
              <a:rPr lang="en-GB" dirty="0"/>
              <a:t>Quantitative design aims at collecting data from   specific groups and  expounding them to a larger group to help in explaining a phenomenon.</a:t>
            </a:r>
          </a:p>
        </p:txBody>
      </p:sp>
    </p:spTree>
    <p:extLst>
      <p:ext uri="{BB962C8B-B14F-4D97-AF65-F5344CB8AC3E}">
        <p14:creationId xmlns:p14="http://schemas.microsoft.com/office/powerpoint/2010/main" val="1531038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Sensitivity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Qualitative design provides sensitive results for research being undertaken.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Quantitative design provides more generalized information which requires critical analysis to be understood.</a:t>
            </a:r>
          </a:p>
        </p:txBody>
      </p:sp>
    </p:spTree>
    <p:extLst>
      <p:ext uri="{BB962C8B-B14F-4D97-AF65-F5344CB8AC3E}">
        <p14:creationId xmlns:p14="http://schemas.microsoft.com/office/powerpoint/2010/main" val="573348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467600" cy="1143000"/>
          </a:xfrm>
        </p:spPr>
        <p:txBody>
          <a:bodyPr>
            <a:normAutofit/>
          </a:bodyPr>
          <a:lstStyle/>
          <a:p>
            <a:r>
              <a:rPr lang="en-GB" dirty="0"/>
              <a:t>When to use quantitative and qualitative design.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When confirming or testing hypothesis quantitative design is used.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When conducting experiments to understand occurrence of different phenomenon qualitative design is used.</a:t>
            </a:r>
          </a:p>
        </p:txBody>
      </p:sp>
    </p:spTree>
    <p:extLst>
      <p:ext uri="{BB962C8B-B14F-4D97-AF65-F5344CB8AC3E}">
        <p14:creationId xmlns:p14="http://schemas.microsoft.com/office/powerpoint/2010/main" val="88902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77962"/>
          </a:xfrm>
        </p:spPr>
        <p:txBody>
          <a:bodyPr>
            <a:normAutofit/>
          </a:bodyPr>
          <a:lstStyle/>
          <a:p>
            <a:r>
              <a:rPr lang="en-GB" dirty="0"/>
              <a:t>Analysis of quantitative and qualitative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Quantitative data is  analysed  using statistical analysis and presented in tables and graphs (Merriam, S. B., &amp;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Tisdell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 E. J. 2015). 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Qualitative data is more complex as it involves videos images and texts.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Approaches  used to analyse qualitative data are; thematic analysis and discourse analysis</a:t>
            </a:r>
          </a:p>
        </p:txBody>
      </p:sp>
    </p:spTree>
    <p:extLst>
      <p:ext uri="{BB962C8B-B14F-4D97-AF65-F5344CB8AC3E}">
        <p14:creationId xmlns:p14="http://schemas.microsoft.com/office/powerpoint/2010/main" val="15228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Every research is done for understanding different dynamics and phenomena.</a:t>
            </a:r>
          </a:p>
          <a:p>
            <a:r>
              <a:rPr lang="en-GB" dirty="0"/>
              <a:t>Differences in qualitative and quantitative design lies in their limitations and aims.</a:t>
            </a:r>
          </a:p>
          <a:p>
            <a:r>
              <a:rPr lang="en-GB" dirty="0"/>
              <a:t>Qualitative and quantitative design can be used simultaneously in a research.</a:t>
            </a:r>
          </a:p>
          <a:p>
            <a:r>
              <a:rPr lang="en-GB" dirty="0"/>
              <a:t>Combining both analysis method provides quality approach to a given research</a:t>
            </a:r>
          </a:p>
        </p:txBody>
      </p:sp>
    </p:spTree>
    <p:extLst>
      <p:ext uri="{BB962C8B-B14F-4D97-AF65-F5344CB8AC3E}">
        <p14:creationId xmlns:p14="http://schemas.microsoft.com/office/powerpoint/2010/main" val="1454542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GB" dirty="0"/>
          </a:p>
          <a:p>
            <a:pPr marL="457200" indent="-457200">
              <a:lnSpc>
                <a:spcPct val="120000"/>
              </a:lnSpc>
              <a:buNone/>
            </a:pPr>
            <a:r>
              <a:rPr lang="en-GB" sz="5000" dirty="0" err="1">
                <a:latin typeface="Times New Roman" pitchFamily="18" charset="0"/>
                <a:cs typeface="Times New Roman" pitchFamily="18" charset="0"/>
              </a:rPr>
              <a:t>Leavy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, P. (2017). </a:t>
            </a:r>
            <a:r>
              <a:rPr lang="en-GB" sz="5000" i="1" dirty="0">
                <a:latin typeface="Times New Roman" pitchFamily="18" charset="0"/>
                <a:cs typeface="Times New Roman" pitchFamily="18" charset="0"/>
              </a:rPr>
              <a:t>Research design: Quantitative, qualitative, mixed methods, arts-based, and community-based participatory research approaches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. Guilford Publications. </a:t>
            </a:r>
          </a:p>
          <a:p>
            <a:pPr marL="457200" indent="-457200">
              <a:lnSpc>
                <a:spcPct val="120000"/>
              </a:lnSpc>
              <a:buNone/>
            </a:pP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Merriam, S. B., &amp; </a:t>
            </a:r>
            <a:r>
              <a:rPr lang="en-GB" sz="5000" dirty="0" err="1">
                <a:latin typeface="Times New Roman" pitchFamily="18" charset="0"/>
                <a:cs typeface="Times New Roman" pitchFamily="18" charset="0"/>
              </a:rPr>
              <a:t>Tisdell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, E. J. (2015). </a:t>
            </a:r>
            <a:r>
              <a:rPr lang="en-GB" sz="5000" i="1" dirty="0">
                <a:latin typeface="Times New Roman" pitchFamily="18" charset="0"/>
                <a:cs typeface="Times New Roman" pitchFamily="18" charset="0"/>
              </a:rPr>
              <a:t>Qualitative research: A guide to design and implementation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. John Wiley &amp; Sons. </a:t>
            </a:r>
          </a:p>
          <a:p>
            <a:pPr marL="457200" indent="-457200">
              <a:lnSpc>
                <a:spcPct val="120000"/>
              </a:lnSpc>
              <a:buNone/>
            </a:pPr>
            <a:r>
              <a:rPr lang="en-GB" sz="5000" dirty="0" err="1">
                <a:latin typeface="Times New Roman" pitchFamily="18" charset="0"/>
                <a:cs typeface="Times New Roman" pitchFamily="18" charset="0"/>
              </a:rPr>
              <a:t>Oflazoglu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, S. (2017). </a:t>
            </a:r>
            <a:r>
              <a:rPr lang="en-GB" sz="5000" i="1" dirty="0">
                <a:latin typeface="Times New Roman" pitchFamily="18" charset="0"/>
                <a:cs typeface="Times New Roman" pitchFamily="18" charset="0"/>
              </a:rPr>
              <a:t>Qualitative versus quantitative research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5000" dirty="0" err="1">
                <a:latin typeface="Times New Roman" pitchFamily="18" charset="0"/>
                <a:cs typeface="Times New Roman" pitchFamily="18" charset="0"/>
              </a:rPr>
              <a:t>BoD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 – Books on Demand. </a:t>
            </a:r>
          </a:p>
          <a:p>
            <a:pPr marL="457200" indent="-457200">
              <a:lnSpc>
                <a:spcPct val="120000"/>
              </a:lnSpc>
              <a:buNone/>
            </a:pPr>
            <a:r>
              <a:rPr lang="en-GB" sz="5000" dirty="0" err="1">
                <a:latin typeface="Times New Roman" pitchFamily="18" charset="0"/>
                <a:cs typeface="Times New Roman" pitchFamily="18" charset="0"/>
              </a:rPr>
              <a:t>Pounis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, G. (2018). </a:t>
            </a:r>
            <a:r>
              <a:rPr lang="en-GB" sz="5000" i="1" dirty="0">
                <a:latin typeface="Times New Roman" pitchFamily="18" charset="0"/>
                <a:cs typeface="Times New Roman" pitchFamily="18" charset="0"/>
              </a:rPr>
              <a:t>Analysis in nutrition research: Principles of statistical methodology and interpretation of the results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. Academic Press. </a:t>
            </a:r>
          </a:p>
          <a:p>
            <a:pPr marL="457200" indent="-457200">
              <a:lnSpc>
                <a:spcPct val="120000"/>
              </a:lnSpc>
              <a:buNone/>
            </a:pP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Roller, M. R., &amp; </a:t>
            </a:r>
            <a:r>
              <a:rPr lang="en-GB" sz="5000" dirty="0" err="1">
                <a:latin typeface="Times New Roman" pitchFamily="18" charset="0"/>
                <a:cs typeface="Times New Roman" pitchFamily="18" charset="0"/>
              </a:rPr>
              <a:t>Lavrakas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, P. J. (2015). </a:t>
            </a:r>
            <a:r>
              <a:rPr lang="en-GB" sz="5000" i="1" dirty="0">
                <a:latin typeface="Times New Roman" pitchFamily="18" charset="0"/>
                <a:cs typeface="Times New Roman" pitchFamily="18" charset="0"/>
              </a:rPr>
              <a:t>Applied qualitative research design: A total quality framework approach</a:t>
            </a:r>
            <a:r>
              <a:rPr lang="en-GB" sz="5000" dirty="0">
                <a:latin typeface="Times New Roman" pitchFamily="18" charset="0"/>
                <a:cs typeface="Times New Roman" pitchFamily="18" charset="0"/>
              </a:rPr>
              <a:t>. Guilford Publications. </a:t>
            </a:r>
          </a:p>
          <a:p>
            <a:pPr marL="457200" indent="-457200">
              <a:lnSpc>
                <a:spcPct val="120000"/>
              </a:lnSpc>
              <a:buNone/>
            </a:pPr>
            <a:endParaRPr lang="en-GB" sz="5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9747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212</TotalTime>
  <Words>353</Words>
  <Application>Microsoft Office PowerPoint</Application>
  <PresentationFormat>On-screen Show (4:3)</PresentationFormat>
  <Paragraphs>53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Oriel</vt:lpstr>
      <vt:lpstr>Qualitative and Quantitative design. (Institution) (Name) </vt:lpstr>
      <vt:lpstr>Introduction </vt:lpstr>
      <vt:lpstr>Common qualitative and quantitative methods.</vt:lpstr>
      <vt:lpstr>Differences between qualitative and quantitative design</vt:lpstr>
      <vt:lpstr>Differences in data collection</vt:lpstr>
      <vt:lpstr>Data and cases presentation</vt:lpstr>
      <vt:lpstr>                          Goal</vt:lpstr>
      <vt:lpstr>Sensitivity </vt:lpstr>
      <vt:lpstr>When to use quantitative and qualitative design.</vt:lpstr>
      <vt:lpstr>Analysis of quantitative and qualitative data</vt:lpstr>
      <vt:lpstr>Conclusion 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vincent</dc:creator>
  <cp:lastModifiedBy>nyoike31@gmail.com</cp:lastModifiedBy>
  <cp:revision>52</cp:revision>
  <dcterms:created xsi:type="dcterms:W3CDTF">2020-09-29T04:36:36Z</dcterms:created>
  <dcterms:modified xsi:type="dcterms:W3CDTF">2020-09-30T06:25:11Z</dcterms:modified>
</cp:coreProperties>
</file>